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57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2244" y="-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98AD1-0685-4803-B314-A9EDF432A80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E43B5-7A48-4C81-A82A-E9ED929CF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5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</a:t>
            </a:r>
            <a:r>
              <a:rPr lang="en-US" baseline="0" dirty="0" smtClean="0"/>
              <a:t> by Jessica Herrera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43B5-7A48-4C81-A82A-E9ED929CF2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3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Washington Park in Cincinnati, Ohio –Picture by Jessica Herrera</a:t>
            </a:r>
          </a:p>
          <a:p>
            <a:r>
              <a:rPr lang="en-US" dirty="0" smtClean="0"/>
              <a:t>Each component of ASPAN is there to elevate their</a:t>
            </a:r>
            <a:r>
              <a:rPr lang="en-US" baseline="0" dirty="0" smtClean="0"/>
              <a:t> component with other ASPAN members.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43B5-7A48-4C81-A82A-E9ED929CF2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97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Reference: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https://www.aspan.org/Portals/6/docs/Events/Conference/2020/ASPAN National Conference </a:t>
            </a:r>
            <a:r>
              <a:rPr lang="en-US" dirty="0" err="1" smtClean="0"/>
              <a:t>Canceled.pdf?ver</a:t>
            </a:r>
            <a:r>
              <a:rPr lang="en-US" dirty="0" smtClean="0"/>
              <a:t>=2020-03-17-161011-193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43B5-7A48-4C81-A82A-E9ED929CF2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9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DDBA01E-488B-43A8-B964-202008CF322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A26D08-0B0E-4E7C-864C-3E5663FA72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essica\Desktop\westpan pics\Bluebonne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425543" cy="38364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571" y="1066800"/>
            <a:ext cx="7772400" cy="3124200"/>
          </a:xfrm>
          <a:noFill/>
        </p:spPr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</a:rPr>
              <a:t>West Texas &amp; Panhandle Region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6344" y="4794371"/>
            <a:ext cx="1600199" cy="228600"/>
          </a:xfrm>
        </p:spPr>
        <p:txBody>
          <a:bodyPr>
            <a:normAutofit/>
          </a:bodyPr>
          <a:lstStyle/>
          <a:p>
            <a:pPr algn="r"/>
            <a:r>
              <a:rPr lang="en-US" sz="800" dirty="0" smtClean="0">
                <a:solidFill>
                  <a:schemeClr val="tx2"/>
                </a:solidFill>
              </a:rPr>
              <a:t>Picture by </a:t>
            </a:r>
            <a:r>
              <a:rPr lang="en-US" sz="800" dirty="0" err="1" smtClean="0">
                <a:solidFill>
                  <a:schemeClr val="tx2"/>
                </a:solidFill>
              </a:rPr>
              <a:t>J.Herrera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114798" y="5562600"/>
            <a:ext cx="3494313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2"/>
                </a:solidFill>
                <a:latin typeface="Brush Script MT" panose="03060802040406070304" pitchFamily="66" charset="0"/>
              </a:rPr>
              <a:t>Bluebonnet 2019-2020</a:t>
            </a:r>
            <a:endParaRPr lang="en-US" sz="2800" dirty="0">
              <a:solidFill>
                <a:schemeClr val="tx2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9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17359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PeriAnesthesia Nurse Awareness Week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PANAW 2/2020</a:t>
            </a:r>
          </a:p>
        </p:txBody>
      </p:sp>
      <p:pic>
        <p:nvPicPr>
          <p:cNvPr id="9218" name="Picture 2" descr="F:\Blue2020\blue2020\IMG_0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711375" cy="18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Blue2020\blue2020\IMG_0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386810" y="-9045258"/>
            <a:ext cx="12710160" cy="953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Blue2020\blue2020\IMG_01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 t="15333" r="32199" b="7065"/>
          <a:stretch/>
        </p:blipFill>
        <p:spPr bwMode="auto">
          <a:xfrm rot="5400000">
            <a:off x="5281016" y="3173629"/>
            <a:ext cx="2803264" cy="345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IMG_01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13768" r="20220"/>
          <a:stretch/>
        </p:blipFill>
        <p:spPr bwMode="auto">
          <a:xfrm rot="5400000">
            <a:off x="1212981" y="3214673"/>
            <a:ext cx="2522446" cy="26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Blue2020\blue2020\IMG_91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10612" r="16581" b="12653"/>
          <a:stretch/>
        </p:blipFill>
        <p:spPr bwMode="auto">
          <a:xfrm>
            <a:off x="4487273" y="1828800"/>
            <a:ext cx="296531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64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17359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Start of  COVID-19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March 2020</a:t>
            </a:r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10242" name="Picture 2" descr="F:\IMG_09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r="10975" b="19048"/>
          <a:stretch/>
        </p:blipFill>
        <p:spPr bwMode="auto">
          <a:xfrm>
            <a:off x="457200" y="1066800"/>
            <a:ext cx="2057400" cy="241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IMG_08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b="16368"/>
          <a:stretch/>
        </p:blipFill>
        <p:spPr bwMode="auto">
          <a:xfrm rot="5400000">
            <a:off x="5288825" y="1516541"/>
            <a:ext cx="3900351" cy="280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IMG_07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22179" r="22909" b="39855"/>
          <a:stretch/>
        </p:blipFill>
        <p:spPr bwMode="auto">
          <a:xfrm>
            <a:off x="3722914" y="1447800"/>
            <a:ext cx="1774372" cy="21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Blue2020\blue2020\IMG_06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23937" b="11155"/>
          <a:stretch/>
        </p:blipFill>
        <p:spPr bwMode="auto">
          <a:xfrm>
            <a:off x="914400" y="2921477"/>
            <a:ext cx="2133600" cy="216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Blue2020\blue2020\IMG_066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28873" r="14538" b="21955"/>
          <a:stretch/>
        </p:blipFill>
        <p:spPr bwMode="auto">
          <a:xfrm>
            <a:off x="3222171" y="3276600"/>
            <a:ext cx="2775858" cy="22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59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1735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ASPAN National Conference 2020</a:t>
            </a:r>
          </a:p>
          <a:p>
            <a:pPr algn="ctr"/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5334000" cy="1941959"/>
          </a:xfrm>
          <a:prstGeom prst="rect">
            <a:avLst/>
          </a:prstGeom>
          <a:noFill/>
          <a:ln w="50800" cmpd="thickThin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7200" y="3886200"/>
            <a:ext cx="4572000" cy="1754326"/>
          </a:xfrm>
          <a:prstGeom prst="rect">
            <a:avLst/>
          </a:prstGeom>
          <a:ln w="50800" cmpd="thickThin">
            <a:solidFill>
              <a:schemeClr val="tx2"/>
            </a:solidFill>
          </a:ln>
        </p:spPr>
        <p:txBody>
          <a:bodyPr>
            <a:spAutoFit/>
          </a:bodyPr>
          <a:lstStyle/>
          <a:p>
            <a:r>
              <a:rPr lang="en-US" dirty="0" smtClean="0">
                <a:effectLst/>
                <a:latin typeface="Arial"/>
              </a:rPr>
              <a:t>U.S. Department of Health and Human Services Centers for Disease Control and Prevention Summary for Healthcare Facilities: Strategies for Optimizing the Supply of N95 Respirators during the COVID-19 Response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77107"/>
            <a:ext cx="533400" cy="30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6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Blue2020\blue2020\IMG_0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52600" y="1633022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617359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Friends feedin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g PACU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During COVID-19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April 2020</a:t>
            </a:r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8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essica\Desktop\westpan pics\westtex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60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21" y="381000"/>
            <a:ext cx="557348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228600"/>
            <a:ext cx="8229600" cy="914400"/>
          </a:xfrm>
        </p:spPr>
        <p:txBody>
          <a:bodyPr/>
          <a:lstStyle/>
          <a:p>
            <a:r>
              <a:rPr lang="en-US" sz="4800" dirty="0" err="1" smtClean="0"/>
              <a:t>WesTpan</a:t>
            </a:r>
            <a:r>
              <a:rPr lang="en-US" sz="4800" dirty="0" smtClean="0"/>
              <a:t> Region Officers</a:t>
            </a:r>
            <a:endParaRPr lang="en-US" sz="4800" dirty="0"/>
          </a:p>
        </p:txBody>
      </p:sp>
      <p:pic>
        <p:nvPicPr>
          <p:cNvPr id="3074" name="Picture 2" descr="F:\Blue2020\blue2020\IMG_38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1"/>
          <a:stretch/>
        </p:blipFill>
        <p:spPr bwMode="auto">
          <a:xfrm rot="5400000">
            <a:off x="707959" y="1222773"/>
            <a:ext cx="1981201" cy="20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Blue2020\blue2020\IMG_82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2276"/>
            <a:ext cx="1651807" cy="21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Blue2020\blue2020\IMG_2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4400"/>
            <a:ext cx="1820863" cy="18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667" y="3226134"/>
            <a:ext cx="3548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Left to right</a:t>
            </a:r>
          </a:p>
          <a:p>
            <a:r>
              <a:rPr lang="en-US" sz="1200" dirty="0" smtClean="0"/>
              <a:t>Vice President - Jessica Herrera BSN, RN, CPAN</a:t>
            </a:r>
          </a:p>
          <a:p>
            <a:r>
              <a:rPr lang="en-US" sz="1200" dirty="0" smtClean="0"/>
              <a:t>President - Trina Mora MSN, RN, CAPA, CPAN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0537" y="3378533"/>
            <a:ext cx="2994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Secretary &amp; Web Master </a:t>
            </a:r>
          </a:p>
          <a:p>
            <a:pPr algn="ctr"/>
            <a:r>
              <a:rPr lang="en-US" sz="1200" dirty="0" smtClean="0"/>
              <a:t> Kat </a:t>
            </a:r>
            <a:r>
              <a:rPr lang="en-US" sz="1200" dirty="0" err="1" smtClean="0"/>
              <a:t>Tollett</a:t>
            </a:r>
            <a:r>
              <a:rPr lang="en-US" sz="1200" dirty="0" smtClean="0"/>
              <a:t> BSN, RN, CNOR, CPAN, CST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106863" y="5826125"/>
            <a:ext cx="297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Treasurer -</a:t>
            </a:r>
          </a:p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Carrie Watson  BSN, RN, CAPA, CPAN</a:t>
            </a:r>
            <a:endParaRPr lang="en-US" sz="12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59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IMG_7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55000"/>
                    </a14:imgEffect>
                    <a14:imgEffect>
                      <a14:brightnessContrast bright="37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6119" y="-1607874"/>
            <a:ext cx="4419554" cy="839739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IMG_7835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1" y="2819400"/>
            <a:ext cx="408477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600200" y="762000"/>
            <a:ext cx="54864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Component Development Institute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in Cincinnati, Ohio.  September 13-15, 2019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Celebrate </a:t>
            </a:r>
            <a:r>
              <a:rPr lang="en-US" sz="1600" dirty="0" err="1" smtClean="0">
                <a:solidFill>
                  <a:schemeClr val="tx1"/>
                </a:solidFill>
                <a:latin typeface="Elephant" panose="02020904090505020303" pitchFamily="18" charset="0"/>
              </a:rPr>
              <a:t>Strenght</a:t>
            </a:r>
            <a:r>
              <a:rPr lang="en-US" sz="16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; Elevate Practice Going for Gold</a:t>
            </a:r>
            <a:endParaRPr lang="en-US" sz="16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198" y="5187439"/>
            <a:ext cx="4119663" cy="83099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Left to Right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Sonia Deleon, Susan Norris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Peggy McNeil guest speaker, </a:t>
            </a:r>
          </a:p>
          <a:p>
            <a:r>
              <a:rPr lang="en-US" sz="1200" dirty="0" err="1" smtClean="0">
                <a:solidFill>
                  <a:schemeClr val="tx2"/>
                </a:solidFill>
                <a:latin typeface="Elephant" panose="02020904090505020303" pitchFamily="18" charset="0"/>
              </a:rPr>
              <a:t>Fellicia</a:t>
            </a:r>
            <a:r>
              <a:rPr lang="en-US" sz="12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 Selman, Lori </a:t>
            </a:r>
            <a:r>
              <a:rPr lang="en-US" sz="1200" dirty="0" err="1" smtClean="0">
                <a:solidFill>
                  <a:schemeClr val="tx2"/>
                </a:solidFill>
                <a:latin typeface="Elephant" panose="02020904090505020303" pitchFamily="18" charset="0"/>
              </a:rPr>
              <a:t>Rabago</a:t>
            </a:r>
            <a:r>
              <a:rPr lang="en-US" sz="12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, and Jessica Herrera.</a:t>
            </a:r>
            <a:endParaRPr lang="en-US" sz="12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2053" name="Picture 5" descr="F:\Blue2020\blue2020\IMG_7826 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/>
          <a:stretch/>
        </p:blipFill>
        <p:spPr bwMode="auto">
          <a:xfrm rot="5400000">
            <a:off x="5564677" y="3045923"/>
            <a:ext cx="2354236" cy="26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5556771"/>
            <a:ext cx="3276599" cy="46166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“ASPAN Strong, Get up and Move” presentation.</a:t>
            </a:r>
            <a:endParaRPr lang="en-US" sz="12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1735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TAPAN 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43</a:t>
            </a:r>
            <a:r>
              <a:rPr lang="en-US" sz="2000" baseline="30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nd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Annual State Conference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September 27-29, 2019 in Lewisville, Texas</a:t>
            </a:r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3" name="Picture 5" descr="F:\IMG_8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564556" cy="19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368240"/>
            <a:ext cx="3349571" cy="30777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Guest Speaker </a:t>
            </a:r>
            <a:r>
              <a:rPr lang="en-US" sz="1400" dirty="0">
                <a:solidFill>
                  <a:schemeClr val="tx2"/>
                </a:solidFill>
                <a:latin typeface="Elephant" panose="02020904090505020303" pitchFamily="18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Dr. Thomas </a:t>
            </a:r>
            <a:r>
              <a:rPr lang="en-US" sz="1400" dirty="0" err="1" smtClean="0">
                <a:solidFill>
                  <a:schemeClr val="tx2"/>
                </a:solidFill>
                <a:latin typeface="Elephant" panose="02020904090505020303" pitchFamily="18" charset="0"/>
              </a:rPr>
              <a:t>Lacour</a:t>
            </a:r>
            <a:endParaRPr lang="en-US" sz="14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5122" name="Picture 2" descr="F:\Blue2020\blue2020\IMG_82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7" t="35154" r="5607" b="-12992"/>
          <a:stretch/>
        </p:blipFill>
        <p:spPr bwMode="auto">
          <a:xfrm>
            <a:off x="4620986" y="1972742"/>
            <a:ext cx="3124200" cy="237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25470" y="3676017"/>
            <a:ext cx="3836243" cy="7386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Immediate past president Deborah Davis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welcoming Felicia Selman to the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TAPAN President position.</a:t>
            </a:r>
            <a:endParaRPr lang="en-US" sz="14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5125" name="Picture 5" descr="F:\Blue2020\blue2020\IMG_8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 r="8638"/>
          <a:stretch/>
        </p:blipFill>
        <p:spPr bwMode="auto">
          <a:xfrm>
            <a:off x="474498" y="4191000"/>
            <a:ext cx="2993572" cy="211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68071" y="5224426"/>
            <a:ext cx="3923330" cy="52322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TAPAN President Felicia Selman speaking after the State conference.</a:t>
            </a:r>
            <a:endParaRPr lang="en-US" sz="14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Blue2020\blue2020\IMG_82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12220"/>
          <a:stretch/>
        </p:blipFill>
        <p:spPr bwMode="auto">
          <a:xfrm rot="457370">
            <a:off x="1429172" y="1687533"/>
            <a:ext cx="6150429" cy="35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Blue2020\blue2020\IMG_8284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0" t="50254" r="3419" b="20616"/>
          <a:stretch/>
        </p:blipFill>
        <p:spPr bwMode="auto">
          <a:xfrm>
            <a:off x="3505200" y="3475288"/>
            <a:ext cx="2571265" cy="19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61735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TAPAN 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43</a:t>
            </a:r>
            <a:r>
              <a:rPr lang="en-US" sz="2000" baseline="30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nd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Annual State Conference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September 27-29, 2019 in Lewisville, Texas</a:t>
            </a:r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5392786"/>
            <a:ext cx="3886200" cy="7386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TAPAN STAR AWARD</a:t>
            </a:r>
          </a:p>
          <a:p>
            <a:pPr algn="ctr"/>
            <a:endParaRPr lang="en-US" sz="1400" dirty="0" smtClean="0">
              <a:solidFill>
                <a:schemeClr val="tx2"/>
              </a:solidFill>
              <a:latin typeface="Elephant" panose="02020904090505020303" pitchFamily="18" charset="0"/>
            </a:endParaRP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Elephant" panose="02020904090505020303" pitchFamily="18" charset="0"/>
              </a:rPr>
              <a:t>A</a:t>
            </a:r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ll four of </a:t>
            </a:r>
            <a:r>
              <a:rPr lang="en-US" sz="1400" dirty="0" err="1" smtClean="0">
                <a:solidFill>
                  <a:schemeClr val="tx2"/>
                </a:solidFill>
                <a:latin typeface="Elephant" panose="02020904090505020303" pitchFamily="18" charset="0"/>
              </a:rPr>
              <a:t>WesTpan</a:t>
            </a:r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 Region Officers</a:t>
            </a:r>
            <a:endParaRPr lang="en-US" sz="14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9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1735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TAPAN 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43</a:t>
            </a:r>
            <a:r>
              <a:rPr lang="en-US" sz="2000" baseline="30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nd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Annual State Conference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September 27-29, 2019 in Lewisville, Texas</a:t>
            </a:r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7"/>
          <a:stretch/>
        </p:blipFill>
        <p:spPr bwMode="auto">
          <a:xfrm rot="21051658">
            <a:off x="272142" y="1461518"/>
            <a:ext cx="2286000" cy="25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:\Blue2020\blue2020\IMG_8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2105">
            <a:off x="1442131" y="3898633"/>
            <a:ext cx="2612773" cy="195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3626" y="1600200"/>
            <a:ext cx="3310330" cy="30777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The President’s Dinner 50’s theme</a:t>
            </a:r>
            <a:endParaRPr lang="en-US" sz="14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b="18095"/>
          <a:stretch/>
        </p:blipFill>
        <p:spPr bwMode="auto">
          <a:xfrm>
            <a:off x="4211803" y="2253341"/>
            <a:ext cx="3722159" cy="187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18118" r="13062"/>
          <a:stretch/>
        </p:blipFill>
        <p:spPr bwMode="auto">
          <a:xfrm>
            <a:off x="4923563" y="4206601"/>
            <a:ext cx="3020786" cy="181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34101" y="5862718"/>
            <a:ext cx="3551998" cy="30777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Pictures by Kat </a:t>
            </a:r>
            <a:r>
              <a:rPr lang="en-US" sz="1400" dirty="0" err="1" smtClean="0">
                <a:solidFill>
                  <a:schemeClr val="tx2"/>
                </a:solidFill>
                <a:latin typeface="Elephant" panose="02020904090505020303" pitchFamily="18" charset="0"/>
              </a:rPr>
              <a:t>Tollett</a:t>
            </a:r>
            <a:r>
              <a:rPr lang="en-US" sz="14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 and Ron </a:t>
            </a:r>
            <a:r>
              <a:rPr lang="en-US" sz="1400" dirty="0" err="1" smtClean="0">
                <a:solidFill>
                  <a:schemeClr val="tx2"/>
                </a:solidFill>
                <a:latin typeface="Elephant" panose="02020904090505020303" pitchFamily="18" charset="0"/>
              </a:rPr>
              <a:t>Malit</a:t>
            </a:r>
            <a:endParaRPr lang="en-US" sz="14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1098" r="69" b="-1098"/>
          <a:stretch/>
        </p:blipFill>
        <p:spPr bwMode="auto">
          <a:xfrm>
            <a:off x="-15849600" y="-5860402"/>
            <a:ext cx="29421138" cy="22069426"/>
          </a:xfrm>
          <a:prstGeom prst="rect">
            <a:avLst/>
          </a:prstGeom>
          <a:noFill/>
          <a:ln w="63500" cap="sq" cmpd="thickThin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31" y="1981200"/>
            <a:ext cx="3614737" cy="1981200"/>
          </a:xfrm>
          <a:prstGeom prst="rect">
            <a:avLst/>
          </a:prstGeom>
          <a:noFill/>
          <a:ln w="63500" cap="sq" cmpd="thickThin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962400"/>
            <a:ext cx="1506537" cy="1896045"/>
          </a:xfrm>
          <a:prstGeom prst="rect">
            <a:avLst/>
          </a:prstGeom>
          <a:noFill/>
          <a:ln w="63500" cap="sq" cmpd="thickThin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81200" y="617359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October 2019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Breast Cancer Awareness Month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And Halloween fun</a:t>
            </a:r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19363" r="13073" b="18277"/>
          <a:stretch/>
        </p:blipFill>
        <p:spPr bwMode="auto">
          <a:xfrm>
            <a:off x="714260" y="1752599"/>
            <a:ext cx="3705340" cy="1945633"/>
          </a:xfrm>
          <a:prstGeom prst="rect">
            <a:avLst/>
          </a:prstGeom>
          <a:noFill/>
          <a:ln w="63500" cmpd="thickThin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r="11210" b="-1864"/>
          <a:stretch/>
        </p:blipFill>
        <p:spPr bwMode="auto">
          <a:xfrm rot="645425">
            <a:off x="3264565" y="3988637"/>
            <a:ext cx="1625115" cy="2473612"/>
          </a:xfrm>
          <a:prstGeom prst="rect">
            <a:avLst/>
          </a:prstGeom>
          <a:noFill/>
          <a:ln w="63500" cap="rnd" cmpd="thickThin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617359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Mission Thanksgiving in Abilene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November 2019</a:t>
            </a:r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26570" r="22528"/>
          <a:stretch/>
        </p:blipFill>
        <p:spPr bwMode="auto">
          <a:xfrm>
            <a:off x="464798" y="3755572"/>
            <a:ext cx="3363687" cy="245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4886"/>
            <a:ext cx="3988485" cy="224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t="19402" r="38920" b="3719"/>
          <a:stretch/>
        </p:blipFill>
        <p:spPr bwMode="auto">
          <a:xfrm>
            <a:off x="6248400" y="1905000"/>
            <a:ext cx="2313214" cy="256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509862"/>
              </p:ext>
            </p:extLst>
          </p:nvPr>
        </p:nvGraphicFramePr>
        <p:xfrm>
          <a:off x="3505200" y="2362200"/>
          <a:ext cx="2844458" cy="3681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Acrobat Document" r:id="rId6" imgW="5829165" imgH="7543680" progId="AcroExch.Document.DC">
                  <p:embed/>
                </p:oleObj>
              </mc:Choice>
              <mc:Fallback>
                <p:oleObj name="Acrobat Document" r:id="rId6" imgW="5829165" imgH="7543680" progId="AcroExch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362200"/>
                        <a:ext cx="2844458" cy="3681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82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17359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Paw’s for Celebration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3</a:t>
            </a:r>
            <a:r>
              <a:rPr lang="en-US" sz="2000" baseline="30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rd</a:t>
            </a:r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 Annual fundraiser</a:t>
            </a:r>
            <a:endParaRPr lang="en-US" sz="2000" dirty="0" smtClean="0">
              <a:solidFill>
                <a:schemeClr val="tx2"/>
              </a:solidFill>
              <a:latin typeface="Elephant" panose="02020904090505020303" pitchFamily="18" charset="0"/>
            </a:endParaRP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Elephant" panose="02020904090505020303" pitchFamily="18" charset="0"/>
              </a:rPr>
              <a:t>December 2019</a:t>
            </a:r>
            <a:endParaRPr lang="en-US" sz="1600" dirty="0">
              <a:solidFill>
                <a:schemeClr val="tx2"/>
              </a:solidFill>
              <a:latin typeface="Elephant" panose="02020904090505020303" pitchFamily="18" charset="0"/>
            </a:endParaRPr>
          </a:p>
        </p:txBody>
      </p:sp>
      <p:pic>
        <p:nvPicPr>
          <p:cNvPr id="8194" name="Picture 2" descr="F:\Blue2020\blue2020\IMG_1148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t="3781" r="27836"/>
          <a:stretch/>
        </p:blipFill>
        <p:spPr bwMode="auto">
          <a:xfrm rot="5400000">
            <a:off x="1145994" y="1292405"/>
            <a:ext cx="220381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Blue2020\blue2020\IMG_95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0"/>
          <a:stretch/>
        </p:blipFill>
        <p:spPr bwMode="auto">
          <a:xfrm>
            <a:off x="4267200" y="1676400"/>
            <a:ext cx="4463143" cy="424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619537"/>
              </p:ext>
            </p:extLst>
          </p:nvPr>
        </p:nvGraphicFramePr>
        <p:xfrm>
          <a:off x="1131886" y="3200400"/>
          <a:ext cx="2754313" cy="3268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r:id="rId5" imgW="5829165" imgH="7543680" progId="AcroExch.Document.DC">
                  <p:embed/>
                </p:oleObj>
              </mc:Choice>
              <mc:Fallback>
                <p:oleObj name="Acrobat Document" r:id="rId5" imgW="5829165" imgH="75436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1886" y="3200400"/>
                        <a:ext cx="2754313" cy="3268869"/>
                      </a:xfrm>
                      <a:prstGeom prst="rect">
                        <a:avLst/>
                      </a:prstGeom>
                      <a:noFill/>
                      <a:ln w="15875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23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188</TotalTime>
  <Words>326</Words>
  <Application>Microsoft Office PowerPoint</Application>
  <PresentationFormat>On-screen Show (4:3)</PresentationFormat>
  <Paragraphs>60</Paragraphs>
  <Slides>14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Executive</vt:lpstr>
      <vt:lpstr>Adobe Acrobat Document</vt:lpstr>
      <vt:lpstr>West Texas &amp; Panhandle Region</vt:lpstr>
      <vt:lpstr>WesTpan Region Officers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Texas &amp; Panhandle Region</dc:title>
  <dc:creator>Jessica</dc:creator>
  <cp:lastModifiedBy>Jessica</cp:lastModifiedBy>
  <cp:revision>19</cp:revision>
  <dcterms:created xsi:type="dcterms:W3CDTF">2020-09-30T01:03:22Z</dcterms:created>
  <dcterms:modified xsi:type="dcterms:W3CDTF">2020-09-30T04:11:39Z</dcterms:modified>
</cp:coreProperties>
</file>